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</p:sldIdLst>
  <p:sldSz cx="14630400" cy="8229600"/>
  <p:notesSz cx="8229600" cy="14630400"/>
  <p:embeddedFontLst>
    <p:embeddedFont>
      <p:font typeface="Inter" panose="020B0604020202020204" charset="0"/>
      <p:bold r:id="rId11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8EC369-F27C-4237-A2CC-A1663706437B}" v="4" dt="2025-06-26T01:05:06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io Echeverría" userId="dfb27ff9bd462fec" providerId="LiveId" clId="{7F8EC369-F27C-4237-A2CC-A1663706437B}"/>
    <pc:docChg chg="addSld modSld">
      <pc:chgData name="Antonio Echeverría" userId="dfb27ff9bd462fec" providerId="LiveId" clId="{7F8EC369-F27C-4237-A2CC-A1663706437B}" dt="2025-06-26T01:05:07.338" v="19" actId="962"/>
      <pc:docMkLst>
        <pc:docMk/>
      </pc:docMkLst>
      <pc:sldChg chg="addSp modSp mod">
        <pc:chgData name="Antonio Echeverría" userId="dfb27ff9bd462fec" providerId="LiveId" clId="{7F8EC369-F27C-4237-A2CC-A1663706437B}" dt="2025-06-26T01:04:16.977" v="6" actId="14100"/>
        <pc:sldMkLst>
          <pc:docMk/>
          <pc:sldMk cId="0" sldId="262"/>
        </pc:sldMkLst>
        <pc:picChg chg="add mod">
          <ac:chgData name="Antonio Echeverría" userId="dfb27ff9bd462fec" providerId="LiveId" clId="{7F8EC369-F27C-4237-A2CC-A1663706437B}" dt="2025-06-26T01:04:16.977" v="6" actId="14100"/>
          <ac:picMkLst>
            <pc:docMk/>
            <pc:sldMk cId="0" sldId="262"/>
            <ac:picMk id="3" creationId="{D8DB0577-1882-CD25-F4DC-866A0E889276}"/>
          </ac:picMkLst>
        </pc:picChg>
      </pc:sldChg>
      <pc:sldChg chg="addSp modSp mod">
        <pc:chgData name="Antonio Echeverría" userId="dfb27ff9bd462fec" providerId="LiveId" clId="{7F8EC369-F27C-4237-A2CC-A1663706437B}" dt="2025-06-26T01:04:34.603" v="12" actId="962"/>
        <pc:sldMkLst>
          <pc:docMk/>
          <pc:sldMk cId="0" sldId="263"/>
        </pc:sldMkLst>
        <pc:picChg chg="add mod">
          <ac:chgData name="Antonio Echeverría" userId="dfb27ff9bd462fec" providerId="LiveId" clId="{7F8EC369-F27C-4237-A2CC-A1663706437B}" dt="2025-06-26T01:04:34.603" v="12" actId="962"/>
          <ac:picMkLst>
            <pc:docMk/>
            <pc:sldMk cId="0" sldId="263"/>
            <ac:picMk id="3" creationId="{56BFE4DC-4B9D-EB3D-25DE-B6F6D868F0E2}"/>
          </ac:picMkLst>
        </pc:picChg>
      </pc:sldChg>
      <pc:sldChg chg="addSp modSp mod">
        <pc:chgData name="Antonio Echeverría" userId="dfb27ff9bd462fec" providerId="LiveId" clId="{7F8EC369-F27C-4237-A2CC-A1663706437B}" dt="2025-06-26T01:04:52.357" v="15" actId="962"/>
        <pc:sldMkLst>
          <pc:docMk/>
          <pc:sldMk cId="0" sldId="264"/>
        </pc:sldMkLst>
        <pc:picChg chg="add mod">
          <ac:chgData name="Antonio Echeverría" userId="dfb27ff9bd462fec" providerId="LiveId" clId="{7F8EC369-F27C-4237-A2CC-A1663706437B}" dt="2025-06-26T01:04:52.357" v="15" actId="962"/>
          <ac:picMkLst>
            <pc:docMk/>
            <pc:sldMk cId="0" sldId="264"/>
            <ac:picMk id="3" creationId="{FCEC5640-1C8A-5634-1C32-09416F94BA5A}"/>
          </ac:picMkLst>
        </pc:picChg>
      </pc:sldChg>
      <pc:sldChg chg="addSp modSp new mod">
        <pc:chgData name="Antonio Echeverría" userId="dfb27ff9bd462fec" providerId="LiveId" clId="{7F8EC369-F27C-4237-A2CC-A1663706437B}" dt="2025-06-26T01:05:07.338" v="19" actId="962"/>
        <pc:sldMkLst>
          <pc:docMk/>
          <pc:sldMk cId="3295110177" sldId="265"/>
        </pc:sldMkLst>
        <pc:picChg chg="add mod">
          <ac:chgData name="Antonio Echeverría" userId="dfb27ff9bd462fec" providerId="LiveId" clId="{7F8EC369-F27C-4237-A2CC-A1663706437B}" dt="2025-06-26T01:05:07.338" v="19" actId="962"/>
          <ac:picMkLst>
            <pc:docMk/>
            <pc:sldMk cId="3295110177" sldId="265"/>
            <ac:picMk id="3" creationId="{AC40DAB8-899D-C41C-2206-AC03C3163AF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6/25/2025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94692"/>
            <a:ext cx="7556421" cy="155924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Piedra, Papel y Tijeras: Mucho Más Que Un Juego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4194096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Un fascinante recorrido por el juego universal de azar y estrategia. Estimado en más de 200 países, su simpleza reside en la interacción de solo tres elementos básicos.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55486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EC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562481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537954"/>
            <a:ext cx="2890480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 Anthony Velasco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4855" y="585192"/>
            <a:ext cx="8734068" cy="731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Reglas Básicas y Lógica del Juego</a:t>
            </a:r>
            <a:endParaRPr lang="en-US" sz="4600" dirty="0"/>
          </a:p>
        </p:txBody>
      </p:sp>
      <p:sp>
        <p:nvSpPr>
          <p:cNvPr id="3" name="Shape 1"/>
          <p:cNvSpPr/>
          <p:nvPr/>
        </p:nvSpPr>
        <p:spPr>
          <a:xfrm>
            <a:off x="744855" y="1875473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s-EC"/>
          </a:p>
        </p:txBody>
      </p:sp>
      <p:sp>
        <p:nvSpPr>
          <p:cNvPr id="4" name="Text 2"/>
          <p:cNvSpPr/>
          <p:nvPr/>
        </p:nvSpPr>
        <p:spPr>
          <a:xfrm>
            <a:off x="1436489" y="1948577"/>
            <a:ext cx="2939415" cy="3657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Piedra (puño cerrado)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436489" y="2527102"/>
            <a:ext cx="5619155" cy="6810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La fuerza indomable de la piedra aplasta las tijeras, asegurando la victoria con su solidez.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744855" y="3633788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s-EC"/>
          </a:p>
        </p:txBody>
      </p:sp>
      <p:sp>
        <p:nvSpPr>
          <p:cNvPr id="7" name="Text 5"/>
          <p:cNvSpPr/>
          <p:nvPr/>
        </p:nvSpPr>
        <p:spPr>
          <a:xfrm>
            <a:off x="1436489" y="3706892"/>
            <a:ext cx="2926437" cy="3657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Papel (mano abierta)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1436489" y="4285417"/>
            <a:ext cx="5619155" cy="10215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El flexible papel envuelve y neutraliza la piedra, demostrando que la estrategia puede superar la fuerza bruta.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4855" y="5732621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s-EC"/>
          </a:p>
        </p:txBody>
      </p:sp>
      <p:sp>
        <p:nvSpPr>
          <p:cNvPr id="10" name="Text 8"/>
          <p:cNvSpPr/>
          <p:nvPr/>
        </p:nvSpPr>
        <p:spPr>
          <a:xfrm>
            <a:off x="1436489" y="5805726"/>
            <a:ext cx="2926437" cy="3657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Tijeras (dos dedos)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436489" y="6384250"/>
            <a:ext cx="5619155" cy="6810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Las afiladas tijeras cortan el papel con precisión, un símbolo de que la astucia puede desarmar la extensión.</a:t>
            </a:r>
            <a:endParaRPr lang="en-US" sz="165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2376" y="1875473"/>
            <a:ext cx="6310789" cy="4317802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7582376" y="6432709"/>
            <a:ext cx="6310789" cy="10215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Con solo tres gestos, el juego genera nueve resultados posibles: tres victorias, tres derrotas y tres empates. Cada movimiento tiene una contramedida clara.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5628"/>
            <a:ext cx="8635484" cy="7796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 Psicología del Lanzamiento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1573649" y="2879169"/>
            <a:ext cx="3118842" cy="3899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Patrones de Juego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3405188"/>
            <a:ext cx="389870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Aunque parece azar, los jugadores muestran patrones predecibles.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48878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633" y="3389352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697718"/>
            <a:ext cx="3118842" cy="3899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Inicios con Piedra</a:t>
            </a:r>
            <a:endParaRPr lang="en-US" sz="2450" dirty="0"/>
          </a:p>
        </p:txBody>
      </p:sp>
      <p:sp>
        <p:nvSpPr>
          <p:cNvPr id="8" name="Text 4"/>
          <p:cNvSpPr/>
          <p:nvPr/>
        </p:nvSpPr>
        <p:spPr>
          <a:xfrm>
            <a:off x="9937790" y="3223736"/>
            <a:ext cx="3898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El 80% de los principiantes tienden a comenzar su primer lanzamiento con Piedra.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48878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5201" y="3389352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150287"/>
            <a:ext cx="3118842" cy="3899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Evitar Repetición</a:t>
            </a:r>
            <a:endParaRPr lang="en-US" sz="2450" dirty="0"/>
          </a:p>
        </p:txBody>
      </p:sp>
      <p:sp>
        <p:nvSpPr>
          <p:cNvPr id="12" name="Text 6"/>
          <p:cNvSpPr/>
          <p:nvPr/>
        </p:nvSpPr>
        <p:spPr>
          <a:xfrm>
            <a:off x="9937790" y="5676305"/>
            <a:ext cx="3898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Los jugadores evitan lanzar el mismo gesto tres veces consecutivas.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48878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5201" y="5648920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405533" y="5331738"/>
            <a:ext cx="3286958" cy="3899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Reacción del Oponente</a:t>
            </a:r>
            <a:endParaRPr lang="en-US" sz="2450" dirty="0"/>
          </a:p>
        </p:txBody>
      </p:sp>
      <p:sp>
        <p:nvSpPr>
          <p:cNvPr id="16" name="Text 8"/>
          <p:cNvSpPr/>
          <p:nvPr/>
        </p:nvSpPr>
        <p:spPr>
          <a:xfrm>
            <a:off x="793790" y="5857756"/>
            <a:ext cx="389870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Es común lanzar el gesto que acaba de vencer el de tu oponente.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48878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15633" y="5648920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280" y="562689"/>
            <a:ext cx="8284012" cy="7034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Legado de un Clásico Sencillo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" y="1803202"/>
            <a:ext cx="6349246" cy="634924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72494" y="1803202"/>
            <a:ext cx="6349246" cy="1635323"/>
          </a:xfrm>
          <a:prstGeom prst="roundRect">
            <a:avLst>
              <a:gd name="adj" fmla="val 525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s-EC"/>
          </a:p>
        </p:txBody>
      </p:sp>
      <p:sp>
        <p:nvSpPr>
          <p:cNvPr id="5" name="Text 2"/>
          <p:cNvSpPr/>
          <p:nvPr/>
        </p:nvSpPr>
        <p:spPr>
          <a:xfrm>
            <a:off x="7784663" y="2015371"/>
            <a:ext cx="2882860" cy="3515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Simplicidad Universal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784663" y="2571512"/>
            <a:ext cx="5924907" cy="6548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Su naturaleza sencilla permite que sea disfrutado en cualquier cultura y edad, sin barreras de idioma.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572494" y="3643074"/>
            <a:ext cx="6349246" cy="1635323"/>
          </a:xfrm>
          <a:prstGeom prst="roundRect">
            <a:avLst>
              <a:gd name="adj" fmla="val 525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s-EC"/>
          </a:p>
        </p:txBody>
      </p:sp>
      <p:sp>
        <p:nvSpPr>
          <p:cNvPr id="8" name="Text 5"/>
          <p:cNvSpPr/>
          <p:nvPr/>
        </p:nvSpPr>
        <p:spPr>
          <a:xfrm>
            <a:off x="7784663" y="3855244"/>
            <a:ext cx="2813923" cy="3515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Interacción Humana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784663" y="4411385"/>
            <a:ext cx="5924907" cy="6548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La estrategia subyacente y la interacción cara a cara aseguran su perdurabilidad a través del tiempo.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72494" y="5482947"/>
            <a:ext cx="6349246" cy="1635323"/>
          </a:xfrm>
          <a:prstGeom prst="roundRect">
            <a:avLst>
              <a:gd name="adj" fmla="val 525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s-EC"/>
          </a:p>
        </p:txBody>
      </p:sp>
      <p:sp>
        <p:nvSpPr>
          <p:cNvPr id="11" name="Text 8"/>
          <p:cNvSpPr/>
          <p:nvPr/>
        </p:nvSpPr>
        <p:spPr>
          <a:xfrm>
            <a:off x="7784663" y="5695117"/>
            <a:ext cx="3303865" cy="3515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Microcosmos de Decisión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784663" y="6251258"/>
            <a:ext cx="5924907" cy="6548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Es un fascinante estudio del comportamiento humano y la toma de decisiones bajo presión y expectativa.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Gráfico, Diagrama, Gráfico de burbujas">
            <a:extLst>
              <a:ext uri="{FF2B5EF4-FFF2-40B4-BE49-F238E27FC236}">
                <a16:creationId xmlns:a16="http://schemas.microsoft.com/office/drawing/2014/main" id="{D8DB0577-1882-CD25-F4DC-866A0E889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66274"/>
            <a:ext cx="14630400" cy="90958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">
            <a:extLst>
              <a:ext uri="{FF2B5EF4-FFF2-40B4-BE49-F238E27FC236}">
                <a16:creationId xmlns:a16="http://schemas.microsoft.com/office/drawing/2014/main" id="{56BFE4DC-4B9D-EB3D-25DE-B6F6D868F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316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FCEC5640-1C8A-5634-1C32-09416F94B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, Correo electrónico&#10;&#10;El contenido generado por IA puede ser incorrecto.">
            <a:extLst>
              <a:ext uri="{FF2B5EF4-FFF2-40B4-BE49-F238E27FC236}">
                <a16:creationId xmlns:a16="http://schemas.microsoft.com/office/drawing/2014/main" id="{AC40DAB8-899D-C41C-2206-AC03C3163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110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284</Words>
  <Application>Microsoft Office PowerPoint</Application>
  <PresentationFormat>Personalizado</PresentationFormat>
  <Paragraphs>31</Paragraphs>
  <Slides>8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Inter Bold</vt:lpstr>
      <vt:lpstr>Arial</vt:lpstr>
      <vt:lpstr>Inter</vt:lpstr>
      <vt:lpstr>Calibri</vt:lpstr>
      <vt:lpstr>Petrona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Antonio Echeverría</cp:lastModifiedBy>
  <cp:revision>2</cp:revision>
  <dcterms:created xsi:type="dcterms:W3CDTF">2025-06-26T00:43:00Z</dcterms:created>
  <dcterms:modified xsi:type="dcterms:W3CDTF">2025-06-26T01:05:09Z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3A4EC640DEEE4E62BADAD8A5E6057BDF_12</vt:lpwstr>
  </property>
  <property fmtid="{D5CDD505-2E9C-101B-9397-08002B2CF9AE}" pid="3" name="KSOProductBuildVer">
    <vt:lpwstr>2058-12.2.0.21546</vt:lpwstr>
  </property>
</Properties>
</file>